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ski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11-15T10:38:16" idx="1">
    <p:pos x="0" y="0"/>
    <p:text>Audio aanpassen: zie voorstel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TfJ4EPyE3M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m.adlibhosting.com/ais6v2/search/detail?database=museum&amp;fieldname=Field_Creator&amp;value=Bree,%20Mattheus%20Ignatius%20va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Esx6w0fxcI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vk9rh0aHc4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DUYQEZQBf8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10af115873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10af115873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10af115873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10af115873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10af115873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10af115873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0af115873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0af115873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hlinkClick r:id="rId3"/>
              </a:rPr>
              <a:t>Koninklijk Paleis Amsterdam - Lodewijk Napoleon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19f67eee8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19f67eee8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10af115873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10af115873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19f67eee8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19f67eee8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l" fontAlgn="t">
              <a:buFont typeface="Arial" panose="020B0604020202020204" pitchFamily="34" charset="0"/>
              <a:buNone/>
            </a:pPr>
            <a:r>
              <a:rPr lang="nl-NL" b="0" i="0" u="none" dirty="0">
                <a:solidFill>
                  <a:schemeClr val="tx1"/>
                </a:solidFill>
                <a:effectLst/>
                <a:latin typeface="DTL Nobel TOT" pitchFamily="50" charset="0"/>
              </a:rPr>
              <a:t>Intocht van Napoleon in Amsterdam, 1788 </a:t>
            </a:r>
            <a:r>
              <a:rPr lang="nl-NL" b="0" i="0" u="none" dirty="0">
                <a:solidFill>
                  <a:schemeClr val="tx1"/>
                </a:solidFill>
                <a:effectLst/>
                <a:latin typeface="DTL Nobel TOT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</a:t>
            </a:r>
            <a:r>
              <a:rPr lang="nl-NL" b="0" i="0" u="none" dirty="0">
                <a:solidFill>
                  <a:schemeClr val="tx1"/>
                </a:solidFill>
                <a:effectLst/>
                <a:latin typeface="DTL Nobel TOT" pitchFamily="50" charset="0"/>
              </a:rPr>
              <a:t> 1839, </a:t>
            </a:r>
            <a:r>
              <a:rPr lang="nl-NL" b="0" i="0" u="none" strike="noStrike" dirty="0">
                <a:solidFill>
                  <a:schemeClr val="tx1"/>
                </a:solidFill>
                <a:effectLst/>
                <a:latin typeface="DTL Nobel TOT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Mattheus Ignatius van Bree</a:t>
            </a:r>
            <a:r>
              <a:rPr lang="nl-NL" b="0" i="0" u="none" strike="noStrike" dirty="0">
                <a:solidFill>
                  <a:schemeClr val="tx1"/>
                </a:solidFill>
                <a:effectLst/>
                <a:latin typeface="DTL Nobel TOT" pitchFamily="50" charset="0"/>
              </a:rPr>
              <a:t>, collectie: Amsterdam Museum</a:t>
            </a:r>
            <a:endParaRPr lang="nl-NL" b="0" i="0" u="none" dirty="0">
              <a:solidFill>
                <a:schemeClr val="tx1"/>
              </a:solidFill>
              <a:effectLst/>
              <a:latin typeface="DTL Nobel TOT" pitchFamily="50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10af115873_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10af115873_1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19f67eee8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19f67eee8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hlinkClick r:id="rId3"/>
              </a:rPr>
              <a:t>Koninklijk Paleis Amsterdam - Oranje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10af115873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10af115873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10af115873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10af115873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hlinkClick r:id="rId3"/>
              </a:rPr>
              <a:t>Koninklijk Paleis Amsterdam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10af115873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10af115873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0af115873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10af115873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10af115873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10af115873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10af115873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10af115873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10af115873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10af115873_1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0af115873_1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10af115873_1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10af115873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10af115873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10af115873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10af115873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10af115873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10af115873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10af115873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10af115873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10af115873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10af115873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Als ik hier een notitie toevoeg wat gebeurd er dan in print?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10af115873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10af115873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10af115873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10af115873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10af115873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10af115873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hlinkClick r:id="rId3"/>
              </a:rPr>
              <a:t>Koninklijk Paleis Amsterdam - Wereldkaarten </a:t>
            </a:r>
            <a:r>
              <a:rPr lang="nl-NL" dirty="0" err="1">
                <a:hlinkClick r:id="rId3"/>
              </a:rPr>
              <a:t>Bleau</a:t>
            </a:r>
            <a:r>
              <a:rPr lang="nl-NL" dirty="0">
                <a:hlinkClick r:id="rId3"/>
              </a:rPr>
              <a:t> - Burgerzaal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19f67eee8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19f67eee8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10af115873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10af115873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10af115873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10af115873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10af115873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10af115873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TfJ4EPyE3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Esx6w0fxcI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vk9rh0aHc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DUYQEZQBf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4"/>
          <p:cNvPicPr preferRelativeResize="0"/>
          <p:nvPr/>
        </p:nvPicPr>
        <p:blipFill rotWithShape="1">
          <a:blip r:embed="rId3">
            <a:alphaModFix/>
          </a:blip>
          <a:srcRect t="1117"/>
          <a:stretch/>
        </p:blipFill>
        <p:spPr>
          <a:xfrm>
            <a:off x="0" y="0"/>
            <a:ext cx="9144001" cy="5113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Menselijk gezicht, overdekt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6D9DB51F-FE27-062A-9BBF-F79026260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4" y="0"/>
            <a:ext cx="9093752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buitenshuis, hemel, verven&#10;&#10;Automatisch gegenereerde beschrijving">
            <a:extLst>
              <a:ext uri="{FF2B5EF4-FFF2-40B4-BE49-F238E27FC236}">
                <a16:creationId xmlns:a16="http://schemas.microsoft.com/office/drawing/2014/main" id="{2E21D185-18AC-6B1D-7B78-5B9D3AF6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77" y="0"/>
            <a:ext cx="728484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gebouw, kleding, person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1E7E31ED-86D1-3FD2-FD91-D8DC5AA88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0485" y="-110836"/>
            <a:ext cx="10471061" cy="5347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kleding, muur, interieurontwerp&#10;&#10;Automatisch gegenereerde beschrijving">
            <a:extLst>
              <a:ext uri="{FF2B5EF4-FFF2-40B4-BE49-F238E27FC236}">
                <a16:creationId xmlns:a16="http://schemas.microsoft.com/office/drawing/2014/main" id="{F14709B5-DDA7-12A8-0DEA-AC743DCB3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21" y="0"/>
            <a:ext cx="7493957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gebouw, Gemeentehuis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AD9C1936-10D7-EAAD-F7A8-CE1D4CD68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946" y="0"/>
            <a:ext cx="9234574" cy="520854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325" y="0"/>
            <a:ext cx="9186326" cy="509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6837" y="88360"/>
            <a:ext cx="2276001" cy="113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Menselijk gezicht, gebouw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60CEC07C-930F-1A97-1CF1-F0F908A7B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0358" y="-117388"/>
            <a:ext cx="9931448" cy="53070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Office PowerPoint</Application>
  <PresentationFormat>Diavoorstelling (16:9)</PresentationFormat>
  <Paragraphs>6</Paragraphs>
  <Slides>30</Slides>
  <Notes>30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3" baseType="lpstr">
      <vt:lpstr>Arial</vt:lpstr>
      <vt:lpstr>DTL Nobel TOT</vt:lpstr>
      <vt:lpstr>Simple Light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Saskia Nyst</cp:lastModifiedBy>
  <cp:revision>11</cp:revision>
  <dcterms:modified xsi:type="dcterms:W3CDTF">2025-06-03T09:01:52Z</dcterms:modified>
</cp:coreProperties>
</file>